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rben" panose="020B0604020202020204" charset="0"/>
      <p:regular r:id="rId17"/>
    </p:embeddedFont>
    <p:embeddedFont>
      <p:font typeface="Nobi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47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data-driven project to understand and optimize retail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33317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99013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exclusive incentives.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75380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 returning customers.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profitability.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82571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Promote Top Products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highly-rated items.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High-revenue age groups, express-shipping customers.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267325"/>
            <a:ext cx="2865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Analyze Transactions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3,900 purchases across diverse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Derive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Spending patterns, segmentation, product performance, subscriptions.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01003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Actionable insights for data-driven business choices.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Figures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Records: 3,900 rows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Attributes: 18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Values: 37 in Review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Categories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Details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Behavioral Features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694947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519946"/>
            <a:ext cx="782050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149" y="198512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149" y="2283619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6148149" y="2423874"/>
            <a:ext cx="2937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Loading &amp; Inspection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8149" y="283261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Pandas for structural and statistical understanding.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8149" y="346590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8149" y="3764399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6148149" y="3904655"/>
            <a:ext cx="255567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Handle Missing Values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8149" y="431339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Median imputation for Review Rating by product category.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8149" y="494669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8149" y="5245179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149" y="538543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8149" y="579417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8149" y="642747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8149" y="6725960"/>
            <a:ext cx="782050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149" y="686621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Clean &amp; Export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8149" y="727495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names, removed redundancy, exported to MySQL.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1773"/>
            <a:ext cx="6392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Data Insights (SQL)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51821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3928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Male: $157,890, Female: $75,191.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51821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Gloves, Sandals, Boots by review rating.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1734" y="5182195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Express: $60.48 avg purchase; Standard: $58.46.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433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7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Subscription &amp; Discount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13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1053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2847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 show slightly lower average spend.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790236"/>
            <a:ext cx="2928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3713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 like Hats, Sneakers, Coats highly discount-dependent.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5393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High-spending customers identified using discounts.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75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 &amp; Age Group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2039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131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182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60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Footwear: Sandals, Shoes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932039"/>
            <a:ext cx="2958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5131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8397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6622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Dashboard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Power BI dashboard for key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to technical and non-technical stakeholders for effective comparison.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345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Corben</vt:lpstr>
      <vt:lpstr>Arial</vt:lpstr>
      <vt:lpstr>Nobile</vt:lpstr>
      <vt:lpstr>Corben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Soumen Kundu</cp:lastModifiedBy>
  <cp:revision>2</cp:revision>
  <dcterms:created xsi:type="dcterms:W3CDTF">2025-12-30T18:07:51Z</dcterms:created>
  <dcterms:modified xsi:type="dcterms:W3CDTF">2025-12-30T18:28:15Z</dcterms:modified>
</cp:coreProperties>
</file>